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D3442-4458-47CB-90BF-BBAACB0B3802}" v="6" dt="2021-04-06T21:38:3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Hitchins" userId="fdcf634275105911" providerId="LiveId" clId="{8DDD3442-4458-47CB-90BF-BBAACB0B3802}"/>
    <pc:docChg chg="modSld modShowInfo">
      <pc:chgData name="Julie Hitchins" userId="fdcf634275105911" providerId="LiveId" clId="{8DDD3442-4458-47CB-90BF-BBAACB0B3802}" dt="2021-04-06T21:38:30.742" v="14"/>
      <pc:docMkLst>
        <pc:docMk/>
      </pc:docMkLst>
      <pc:sldChg chg="modSp mod modTransition">
        <pc:chgData name="Julie Hitchins" userId="fdcf634275105911" providerId="LiveId" clId="{8DDD3442-4458-47CB-90BF-BBAACB0B3802}" dt="2021-04-06T21:38:30.742" v="14"/>
        <pc:sldMkLst>
          <pc:docMk/>
          <pc:sldMk cId="297325170" sldId="256"/>
        </pc:sldMkLst>
        <pc:spChg chg="mod">
          <ac:chgData name="Julie Hitchins" userId="fdcf634275105911" providerId="LiveId" clId="{8DDD3442-4458-47CB-90BF-BBAACB0B3802}" dt="2021-04-06T21:24:45.576" v="4" actId="20577"/>
          <ac:spMkLst>
            <pc:docMk/>
            <pc:sldMk cId="297325170" sldId="256"/>
            <ac:spMk id="2" creationId="{948493FB-B633-4AA8-801B-D02746556E57}"/>
          </ac:spMkLst>
        </pc:spChg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997250976" sldId="257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224059589" sldId="258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764472073" sldId="259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94981843" sldId="260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809921048" sldId="261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615807281" sldId="262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053782739" sldId="263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610418458" sldId="264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631117185" sldId="265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132180063" sldId="266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691716490" sldId="267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4266677400" sldId="268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291559382" sldId="269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823777015" sldId="270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031582624" sldId="271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206495805" sldId="272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622822369" sldId="273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184769216" sldId="274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571672301" sldId="275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943004917" sldId="276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587980290" sldId="277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2923382186" sldId="278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3901082808" sldId="279"/>
        </pc:sldMkLst>
      </pc:sldChg>
      <pc:sldChg chg="modTransition">
        <pc:chgData name="Julie Hitchins" userId="fdcf634275105911" providerId="LiveId" clId="{8DDD3442-4458-47CB-90BF-BBAACB0B3802}" dt="2021-04-06T21:37:13.843" v="10"/>
        <pc:sldMkLst>
          <pc:docMk/>
          <pc:sldMk cId="402144105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84E4-3E00-4DEA-BFBE-F93C25F7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8D15F-45B4-4068-891B-26FC17B33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B3BAB-D1D3-4A6C-A89B-17E75AB8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44A0-0970-453A-870D-C99BE289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DA5B-097C-4DC4-9759-FE4BBBD6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288F-D7F0-4031-AB44-68D2C50A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0939C-B70D-419F-AF49-5A64193F8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2FFF9-4D83-48BC-B058-4F2A8111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CE19D-9ACF-4CDC-92BB-41115239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BE2D-566D-4B6D-96BA-8C34CED4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7D34D-9F59-4BF8-BC78-96E8C3B88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38DA3-F9AE-4D73-B7BA-D596C3403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AC6D8-E1FF-40E6-8BCC-36C47409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7FC9-780F-4293-B83E-34CC69D7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8E5D-41EF-43E2-A312-5ADA88FE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C510-6376-4849-BE1B-22F2CCF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B46F-09B4-4932-B826-5278AB6D3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8479-0021-43A8-BDE2-83E2D80C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8C17-049B-4D6D-AE82-B8DEB297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16E3D-D5A6-4092-8D92-52CB4D2E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966F-DB73-42BC-A7EA-BB5C1E6B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4D62-95B9-4F33-B0A3-8EFF6440F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430D-9BE3-444F-8FC6-02226EB0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6914-BD55-485D-83B8-55906A07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F013-237E-4CA0-8DA6-422E9237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CF3-D715-490A-BA59-ED88998C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A9CC-A4F7-4CFE-82E8-9E9E12862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1AB1F-2141-4E0B-B190-F27B3F9A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DD23F-19A0-4A55-AE15-29F2B582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929A4-7279-4734-A072-4AC2682E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69D0-0471-4FE3-B84F-68CEBD75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F91A-DBB0-44E6-8384-D5FA82BF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BA4A7-88AD-4084-9CD2-D662636B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44F4E-9080-4144-A343-FBCB24475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3C237-6282-43A7-99AE-EDF68FC25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A3B8A-D73F-4641-9FD2-72F41743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DD6AD-4AD6-4D62-A54A-1FD18CCC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095AF-42F3-49A5-96FD-73F72C90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F2FFA-6F3F-418D-8D2E-7A0B02F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23D-879E-42C2-9624-EE4EE242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87B48-B1BF-4FFA-B154-F79A2B10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168DA-DB4D-4A47-8B2D-F651D6F6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946ED-BDA3-4812-BE29-A6FCC5FB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86D35-9A4A-4DFA-BC29-54463F9F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10988-D0C1-4E5E-B1AC-B65987BA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46290-5980-49DB-8410-D17A5C3E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A58B-723F-4A52-993A-7761B297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CF22-2993-48CE-A586-9E36D87E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F2C1D-1CAB-4D4C-A17F-39B748F5D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B02E7-B533-4560-839C-1E1A78A3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4F902-B622-481C-82A0-327222E3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79D0-3C77-44FE-BBEF-99101E2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75FE-7BE9-4516-871C-DF5982D5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32FFE-2E51-4B05-BD91-DDA5FFFCA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82CBD-49BC-48E3-9A42-EB39AE1FD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4045E-1C53-4CB0-B5EB-0E0DD996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9A795-7BFC-4C04-B89D-E3AC05CA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B842A-0CC1-417A-A817-A60D008E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3EFC7-7925-4D1F-8A58-200E3765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F2497-C665-40A4-A6BC-E464F3C4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7B30-A866-400E-8CEE-39646A902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6136-3A6D-4D1B-8CAB-3A8C50E9803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B42EC-43BC-4489-B58D-7FE30C99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D379-C80C-4E3A-B392-9996DD0E3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240-6D11-4D46-8B52-C4C138B9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93FB-B633-4AA8-801B-D02746556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021CF-C01B-4B4D-BA3F-0E2C4CFB3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932553D-F68A-4916-8E31-AEF7DE1C1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9" y="249210"/>
            <a:ext cx="7309882" cy="63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CBDCAEE-CBBB-416B-9975-F5CC6AD10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87" y="115784"/>
            <a:ext cx="7904626" cy="66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7"/>
    </mc:Choice>
    <mc:Fallback>
      <p:transition spd="slow" advTm="60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DC0A805-67C8-48CD-9619-59BE04AB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21" y="103909"/>
            <a:ext cx="7932958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8"/>
    </mc:Choice>
    <mc:Fallback>
      <p:transition spd="slow" advTm="61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C0C3FC-21A3-40F3-A59F-F0BD9761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2" y="157104"/>
            <a:ext cx="7993455" cy="67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7"/>
    </mc:Choice>
    <mc:Fallback>
      <p:transition spd="slow" advTm="58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F57D4124-49FD-4D85-B295-74740F46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72" y="86096"/>
            <a:ext cx="7975456" cy="66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7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6"/>
    </mc:Choice>
    <mc:Fallback>
      <p:transition spd="slow" advTm="49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9482BF5F-64F1-4BAD-9D2A-518DA1D0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9" y="128327"/>
            <a:ext cx="7874702" cy="6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1"/>
    </mc:Choice>
    <mc:Fallback>
      <p:transition spd="slow" advTm="70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142F05-9B01-4379-A7BE-BC19BB676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8" y="108417"/>
            <a:ext cx="7922203" cy="6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8"/>
    </mc:Choice>
    <mc:Fallback>
      <p:transition spd="slow" advTm="59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3EFE46-D596-4ED0-8FB3-E19AE5C31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0" y="103439"/>
            <a:ext cx="7934079" cy="66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5"/>
    </mc:Choice>
    <mc:Fallback>
      <p:transition spd="slow" advTm="600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9432FBE-81BD-41BD-9A70-28DF25AE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40" y="62345"/>
            <a:ext cx="8032120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0"/>
    </mc:Choice>
    <mc:Fallback>
      <p:transition spd="slow" advTm="589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8EC6E3-B878-4492-A99B-FBED50B2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2" y="78552"/>
            <a:ext cx="7993455" cy="67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1"/>
    </mc:Choice>
    <mc:Fallback>
      <p:transition spd="slow" advTm="602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25885A0-5D81-4170-B058-45FB60BBD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0" y="121722"/>
            <a:ext cx="7890460" cy="66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3"/>
    </mc:Choice>
    <mc:Fallback>
      <p:transition spd="slow" advTm="61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F5B375-C15B-4F8D-A01F-3F857E102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8" y="93118"/>
            <a:ext cx="7958703" cy="66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6"/>
    </mc:Choice>
    <mc:Fallback>
      <p:transition spd="slow" advTm="636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CA9152E-BA2A-402F-AF3A-0C4B6AA7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23" y="98462"/>
            <a:ext cx="7945954" cy="66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3"/>
    </mc:Choice>
    <mc:Fallback>
      <p:transition spd="slow" advTm="770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screenshot, sale&#10;&#10;Description automatically generated">
            <a:extLst>
              <a:ext uri="{FF2B5EF4-FFF2-40B4-BE49-F238E27FC236}">
                <a16:creationId xmlns:a16="http://schemas.microsoft.com/office/drawing/2014/main" id="{FC540800-9403-4B55-82EF-EE7D871B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57" y="56408"/>
            <a:ext cx="8046286" cy="6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8"/>
    </mc:Choice>
    <mc:Fallback>
      <p:transition spd="slow" advTm="616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988D59-4CA6-4CFD-9D15-FA996105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36" y="133597"/>
            <a:ext cx="7862128" cy="6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3"/>
    </mc:Choice>
    <mc:Fallback>
      <p:transition spd="slow" advTm="622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F9FD73-F189-4F40-A6C3-AE07E53A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89" y="80158"/>
            <a:ext cx="7989622" cy="6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3FE43AB-8BCC-488C-870F-9A17405FE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2" y="127659"/>
            <a:ext cx="7876295" cy="6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6"/>
    </mc:Choice>
    <mc:Fallback>
      <p:transition spd="slow" advTm="626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E15D374-1A76-4F71-8CEA-DCA5ACBB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06" y="74221"/>
            <a:ext cx="8003788" cy="67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4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1"/>
    </mc:Choice>
    <mc:Fallback>
      <p:transition spd="slow" advTm="117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D7F735-2772-4930-B909-727ABC25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8" y="186236"/>
            <a:ext cx="7958703" cy="66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1"/>
    </mc:Choice>
    <mc:Fallback>
      <p:transition spd="slow" advTm="61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841FC7-0B1A-4D56-9B4B-2766F6EB4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84" y="107328"/>
            <a:ext cx="8052832" cy="67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9"/>
    </mc:Choice>
    <mc:Fallback>
      <p:transition spd="slow" advTm="57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doorway&#10;&#10;Description automatically generated with low confidence">
            <a:extLst>
              <a:ext uri="{FF2B5EF4-FFF2-40B4-BE49-F238E27FC236}">
                <a16:creationId xmlns:a16="http://schemas.microsoft.com/office/drawing/2014/main" id="{D618283E-79F9-442A-9476-72E3E861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93" y="73959"/>
            <a:ext cx="8004413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1"/>
    </mc:Choice>
    <mc:Fallback>
      <p:transition spd="slow" advTm="61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7D7FE86-122C-423A-ADCD-41132E22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18" y="147917"/>
            <a:ext cx="7827963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5"/>
    </mc:Choice>
    <mc:Fallback>
      <p:transition spd="slow" advTm="60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DA82B917-144F-47D9-9E15-AA42E13F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4" y="80682"/>
            <a:ext cx="7988372" cy="6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1"/>
    </mc:Choice>
    <mc:Fallback>
      <p:transition spd="slow" advTm="66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53E8BB-3D6E-4B50-A7DF-0D12EA695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21" y="117283"/>
            <a:ext cx="8040957" cy="67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1"/>
    </mc:Choice>
    <mc:Fallback>
      <p:transition spd="slow" advTm="61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3AA736-442A-469B-991C-574E258F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46" y="97373"/>
            <a:ext cx="8064707" cy="67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1"/>
    </mc:Choice>
    <mc:Fallback>
      <p:transition spd="slow" advTm="595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Director</dc:creator>
  <cp:lastModifiedBy>Director</cp:lastModifiedBy>
  <cp:revision>3</cp:revision>
  <dcterms:created xsi:type="dcterms:W3CDTF">2021-04-06T20:55:49Z</dcterms:created>
  <dcterms:modified xsi:type="dcterms:W3CDTF">2021-04-06T21:38:42Z</dcterms:modified>
</cp:coreProperties>
</file>